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5" r:id="rId5"/>
    <p:sldId id="260" r:id="rId6"/>
    <p:sldId id="262" r:id="rId7"/>
    <p:sldId id="261" r:id="rId8"/>
    <p:sldId id="269" r:id="rId9"/>
    <p:sldId id="266" r:id="rId10"/>
    <p:sldId id="267" r:id="rId11"/>
    <p:sldId id="268" r:id="rId12"/>
    <p:sldId id="259" r:id="rId13"/>
    <p:sldId id="258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2BE5-DD3A-4D3A-A55B-534E7FB5F8E5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F069-5A44-4094-A536-C026DE6E11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2BE5-DD3A-4D3A-A55B-534E7FB5F8E5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F069-5A44-4094-A536-C026DE6E1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2BE5-DD3A-4D3A-A55B-534E7FB5F8E5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F069-5A44-4094-A536-C026DE6E1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2BE5-DD3A-4D3A-A55B-534E7FB5F8E5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F069-5A44-4094-A536-C026DE6E1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2BE5-DD3A-4D3A-A55B-534E7FB5F8E5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F069-5A44-4094-A536-C026DE6E11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2BE5-DD3A-4D3A-A55B-534E7FB5F8E5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F069-5A44-4094-A536-C026DE6E1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2BE5-DD3A-4D3A-A55B-534E7FB5F8E5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F069-5A44-4094-A536-C026DE6E1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2BE5-DD3A-4D3A-A55B-534E7FB5F8E5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F069-5A44-4094-A536-C026DE6E1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2BE5-DD3A-4D3A-A55B-534E7FB5F8E5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F069-5A44-4094-A536-C026DE6E1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2BE5-DD3A-4D3A-A55B-534E7FB5F8E5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F069-5A44-4094-A536-C026DE6E11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BDB2BE5-DD3A-4D3A-A55B-534E7FB5F8E5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B21F069-5A44-4094-A536-C026DE6E11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BDB2BE5-DD3A-4D3A-A55B-534E7FB5F8E5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B21F069-5A44-4094-A536-C026DE6E11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Caravan of Hope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action of solidarity in response to the 2001 earthquakes in El Salvador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6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Arrival in El Salvador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Bob (left) and Pastor Walter Baires (2</a:t>
            </a:r>
            <a:r>
              <a:rPr lang="en-US" baseline="30000" dirty="0" smtClean="0"/>
              <a:t>nd</a:t>
            </a:r>
            <a:r>
              <a:rPr lang="en-US" dirty="0" smtClean="0"/>
              <a:t> from left) are from the Greater Milwaukee Synod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0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Repairs along the way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Caravan arrives safely at its destination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675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Concordia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bus arrived at the site of the new </a:t>
            </a:r>
            <a:r>
              <a:rPr lang="en-US" dirty="0" err="1" smtClean="0"/>
              <a:t>Obispado</a:t>
            </a:r>
            <a:r>
              <a:rPr lang="en-US" dirty="0" smtClean="0"/>
              <a:t> – this building would become “Casa Concordia”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5462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Beto</a:t>
            </a:r>
            <a:r>
              <a:rPr lang="en-US" dirty="0" smtClean="0"/>
              <a:t> the Bus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bus became known as </a:t>
            </a:r>
            <a:r>
              <a:rPr lang="en-US" dirty="0" err="1" smtClean="0"/>
              <a:t>Beto</a:t>
            </a:r>
            <a:r>
              <a:rPr lang="en-US" dirty="0" smtClean="0"/>
              <a:t>, named after “Bob” who wore his “Bob the Tomato” Veggie Tales hat while driving.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10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7" r="145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Pastor Walter Baires was serving as a mission pastor from El Salvador at Ascension ELCA in Milwaukee.  He was moved to action and suggested the Greater Milwaukee Synod sponsor a relief effort and drive supplies to El Salvador.  Leaders from St. John’s in Brookfield led the efforts…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1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bought a bus…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…and purchased a used school bus.  </a:t>
            </a:r>
            <a:r>
              <a:rPr lang="en-US" dirty="0" err="1" smtClean="0"/>
              <a:t>Zeman</a:t>
            </a:r>
            <a:r>
              <a:rPr lang="en-US" dirty="0" smtClean="0"/>
              <a:t> Tool of Waukesha, WI allowed St. John’s to park the bus inside so it could be painted.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21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Volunteers painted the route on one side of the bus and the Luther Seal on the front.  The bus was packed it with a collection of tools, tarps, mattresses, sewing machines, clothing and shoes…all of which were donated by churches from around the synod.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6" r="85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743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Group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bus from Milwaukee was joined by vehicles and trailers from other states.  The drivers/riders in the Caravan of Hope gathered in Austin, Texas.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082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Caravan Crossing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Crossing the border…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841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Route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Breakfast along the way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310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Caravan in </a:t>
            </a:r>
            <a:r>
              <a:rPr lang="en-US" dirty="0" err="1" smtClean="0"/>
              <a:t>Tuxpan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Enjoying a bit of Mexican cuisine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0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Gassing Up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89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</TotalTime>
  <Words>290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Caravan of Hope</vt:lpstr>
      <vt:lpstr>The Idea</vt:lpstr>
      <vt:lpstr>We bought a bus…</vt:lpstr>
      <vt:lpstr>Packing</vt:lpstr>
      <vt:lpstr>The Group </vt:lpstr>
      <vt:lpstr>Caravan Crossing</vt:lpstr>
      <vt:lpstr>En Route</vt:lpstr>
      <vt:lpstr>Caravan in Tuxpan</vt:lpstr>
      <vt:lpstr>Gassing Up</vt:lpstr>
      <vt:lpstr>Arrival in El Salvador</vt:lpstr>
      <vt:lpstr>Repairs along the way</vt:lpstr>
      <vt:lpstr>Arrival</vt:lpstr>
      <vt:lpstr>Concordia </vt:lpstr>
      <vt:lpstr>Beto the Bus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Caravan of Hope</dc:title>
  <dc:creator>Linda Muth</dc:creator>
  <cp:lastModifiedBy>Linda Muth</cp:lastModifiedBy>
  <cp:revision>6</cp:revision>
  <dcterms:created xsi:type="dcterms:W3CDTF">2012-09-28T02:18:40Z</dcterms:created>
  <dcterms:modified xsi:type="dcterms:W3CDTF">2012-09-28T03:14:56Z</dcterms:modified>
</cp:coreProperties>
</file>